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B0E9CC-1907-40A2-9450-A1C33CB96782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CDC700-0C08-4DBB-BD92-B8EF3CD42F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AAPS Educational Developmental Organization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Psychometric Examination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Psychometric Examination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b="1" dirty="0" smtClean="0"/>
              <a:t>Question:</a:t>
            </a:r>
          </a:p>
          <a:p>
            <a:r>
              <a:rPr lang="en-US" dirty="0" smtClean="0"/>
              <a:t>Write a story about the picture given on right-side in about 270 – 300 words.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Duration:</a:t>
            </a:r>
          </a:p>
          <a:p>
            <a:r>
              <a:rPr lang="en-US" dirty="0" smtClean="0"/>
              <a:t>2</a:t>
            </a:r>
            <a:r>
              <a:rPr lang="en-US" dirty="0" smtClean="0"/>
              <a:t> Minutes</a:t>
            </a:r>
            <a:endParaRPr lang="en-US" dirty="0"/>
          </a:p>
        </p:txBody>
      </p:sp>
      <p:pic>
        <p:nvPicPr>
          <p:cNvPr id="7" name="Content Placeholder 6" descr="10376157_1441424446111338_6434586925133888317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71800" y="1447800"/>
            <a:ext cx="5410200" cy="4814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Psychometric Examination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b="1" dirty="0" smtClean="0"/>
              <a:t>Question:</a:t>
            </a:r>
          </a:p>
          <a:p>
            <a:r>
              <a:rPr lang="en-US" dirty="0" smtClean="0"/>
              <a:t>Write minimum 50 associated words for the given picture.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Duration:</a:t>
            </a:r>
          </a:p>
          <a:p>
            <a:r>
              <a:rPr lang="en-US" dirty="0" smtClean="0"/>
              <a:t>45 Seconds</a:t>
            </a:r>
            <a:endParaRPr lang="en-US" dirty="0"/>
          </a:p>
        </p:txBody>
      </p:sp>
      <p:pic>
        <p:nvPicPr>
          <p:cNvPr id="5" name="Content Placeholder 4" descr="418574_262447853871902_1982005282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95601" y="1600200"/>
            <a:ext cx="56388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Psychometric Examination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Question:</a:t>
            </a:r>
          </a:p>
          <a:p>
            <a:r>
              <a:rPr lang="en-US" dirty="0" smtClean="0"/>
              <a:t>Identify the logo.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Duration:</a:t>
            </a:r>
          </a:p>
          <a:p>
            <a:r>
              <a:rPr lang="en-US" dirty="0" smtClean="0"/>
              <a:t>10 Seconds</a:t>
            </a:r>
            <a:endParaRPr lang="en-US" dirty="0"/>
          </a:p>
        </p:txBody>
      </p:sp>
      <p:pic>
        <p:nvPicPr>
          <p:cNvPr id="5" name="Content Placeholder 4" descr="CaptureH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91669" y="1600200"/>
            <a:ext cx="4875262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Psychometric Examination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64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Psychometric Examination</vt:lpstr>
      <vt:lpstr>Psychometric Examination</vt:lpstr>
      <vt:lpstr>Psychometric Examination</vt:lpstr>
      <vt:lpstr>Psychometric Examination</vt:lpstr>
      <vt:lpstr>Psychometric Examination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Psychometric Examination</dc:title>
  <dc:creator>SAFE</dc:creator>
  <cp:lastModifiedBy>SAFE</cp:lastModifiedBy>
  <cp:revision>6</cp:revision>
  <dcterms:created xsi:type="dcterms:W3CDTF">2014-06-13T09:40:17Z</dcterms:created>
  <dcterms:modified xsi:type="dcterms:W3CDTF">2014-06-13T09:57:46Z</dcterms:modified>
</cp:coreProperties>
</file>